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66" r:id="rId5"/>
    <p:sldId id="264" r:id="rId6"/>
    <p:sldId id="260" r:id="rId7"/>
    <p:sldId id="262" r:id="rId8"/>
    <p:sldId id="270" r:id="rId9"/>
    <p:sldId id="308" r:id="rId10"/>
    <p:sldId id="309" r:id="rId11"/>
    <p:sldId id="282" r:id="rId12"/>
    <p:sldId id="288" r:id="rId13"/>
  </p:sldIdLst>
  <p:sldSz cx="9144000" cy="6858000" type="screen4x3"/>
  <p:notesSz cx="6888163" cy="10021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9F7"/>
    <a:srgbClr val="FF0000"/>
    <a:srgbClr val="5215EB"/>
    <a:srgbClr val="EE1237"/>
    <a:srgbClr val="FFFF00"/>
    <a:srgbClr val="5582AB"/>
    <a:srgbClr val="DD23C7"/>
    <a:srgbClr val="0CDEF4"/>
    <a:srgbClr val="E7F808"/>
    <a:srgbClr val="1A8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F796D-1578-4E5F-AEC7-010BD439B439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62A00-291C-4759-9181-2B9116724A90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педагогические технологии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5250D-767F-4C65-9D28-C6C0099F1256}" type="parTrans" cxnId="{0C446E70-E496-4295-AC8E-6AC22E1F4192}">
      <dgm:prSet/>
      <dgm:spPr/>
      <dgm:t>
        <a:bodyPr/>
        <a:lstStyle/>
        <a:p>
          <a:endParaRPr lang="ru-RU"/>
        </a:p>
      </dgm:t>
    </dgm:pt>
    <dgm:pt modelId="{3B97D408-710D-4E01-B15B-E7BA79271B6C}" type="sibTrans" cxnId="{0C446E70-E496-4295-AC8E-6AC22E1F4192}">
      <dgm:prSet/>
      <dgm:spPr/>
      <dgm:t>
        <a:bodyPr/>
        <a:lstStyle/>
        <a:p>
          <a:endParaRPr lang="ru-RU"/>
        </a:p>
      </dgm:t>
    </dgm:pt>
    <dgm:pt modelId="{1A11B0BE-761D-4334-826C-A33B9F8D9FC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 технологии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FB8EA-C10D-45DA-B4DF-394BEA6C8832}" type="parTrans" cxnId="{C24DEE92-2BC4-4722-B300-3CAC06261807}">
      <dgm:prSet/>
      <dgm:spPr/>
      <dgm:t>
        <a:bodyPr/>
        <a:lstStyle/>
        <a:p>
          <a:endParaRPr lang="ru-RU"/>
        </a:p>
      </dgm:t>
    </dgm:pt>
    <dgm:pt modelId="{1C5C22CF-D316-4334-8382-ADB12F7B4A24}" type="sibTrans" cxnId="{C24DEE92-2BC4-4722-B300-3CAC06261807}">
      <dgm:prSet/>
      <dgm:spPr/>
      <dgm:t>
        <a:bodyPr/>
        <a:lstStyle/>
        <a:p>
          <a:endParaRPr lang="ru-RU"/>
        </a:p>
      </dgm:t>
    </dgm:pt>
    <dgm:pt modelId="{57A48891-3FF5-4D3E-9BC4-94369D207C9A}">
      <dgm:prSet custT="1"/>
      <dgm:spPr/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Проектная</a:t>
          </a:r>
        </a:p>
        <a:p>
          <a:pPr algn="l"/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</a:t>
          </a:r>
          <a:r>
            <a:rPr lang="ru-RU" sz="20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льность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98D5B-118C-4308-8C1B-0EE2C6509769}" type="parTrans" cxnId="{938AF694-FF63-48E0-B408-42A9516C6CF1}">
      <dgm:prSet/>
      <dgm:spPr/>
      <dgm:t>
        <a:bodyPr/>
        <a:lstStyle/>
        <a:p>
          <a:endParaRPr lang="ru-RU"/>
        </a:p>
      </dgm:t>
    </dgm:pt>
    <dgm:pt modelId="{BF715221-9969-41DB-9A24-6FA297126C0F}" type="sibTrans" cxnId="{938AF694-FF63-48E0-B408-42A9516C6CF1}">
      <dgm:prSet/>
      <dgm:spPr/>
      <dgm:t>
        <a:bodyPr/>
        <a:lstStyle/>
        <a:p>
          <a:endParaRPr lang="ru-RU"/>
        </a:p>
      </dgm:t>
    </dgm:pt>
    <dgm:pt modelId="{E207A845-4B09-4CD6-81CE-2AD5ABF53676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личностно-ориентиро</a:t>
          </a:r>
          <a:r>
            <a:rPr lang="ru-RU" sz="200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нное обучение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3D454-393C-429D-B432-F0329AE952DC}" type="parTrans" cxnId="{B55768DB-3370-45C3-BAFA-97D357AEDAC0}">
      <dgm:prSet/>
      <dgm:spPr/>
      <dgm:t>
        <a:bodyPr/>
        <a:lstStyle/>
        <a:p>
          <a:endParaRPr lang="ru-RU"/>
        </a:p>
      </dgm:t>
    </dgm:pt>
    <dgm:pt modelId="{2CC8A250-662F-4433-9BFE-C5AD47DB2351}" type="sibTrans" cxnId="{B55768DB-3370-45C3-BAFA-97D357AEDAC0}">
      <dgm:prSet/>
      <dgm:spPr/>
      <dgm:t>
        <a:bodyPr/>
        <a:lstStyle/>
        <a:p>
          <a:endParaRPr lang="ru-RU"/>
        </a:p>
      </dgm:t>
    </dgm:pt>
    <dgm:pt modelId="{A883B395-E711-4427-9BC2-F20D53E7EAB5}">
      <dgm:prSet custT="1"/>
      <dgm:spPr/>
      <dgm:t>
        <a:bodyPr/>
        <a:lstStyle/>
        <a:p>
          <a:pPr algn="l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Здоровье-</a:t>
          </a:r>
        </a:p>
        <a:p>
          <a:pPr algn="l"/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сберегающие       </a:t>
          </a:r>
        </a:p>
        <a:p>
          <a:pPr algn="l"/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6D35D-8BE1-4384-AB39-B5D24F49FE8A}" type="parTrans" cxnId="{C4344246-8C59-42D7-96D8-CF68F80FC259}">
      <dgm:prSet/>
      <dgm:spPr/>
      <dgm:t>
        <a:bodyPr/>
        <a:lstStyle/>
        <a:p>
          <a:endParaRPr lang="ru-RU"/>
        </a:p>
      </dgm:t>
    </dgm:pt>
    <dgm:pt modelId="{F82EFEAC-2258-4D93-9A7C-326599CEBDF8}" type="sibTrans" cxnId="{C4344246-8C59-42D7-96D8-CF68F80FC259}">
      <dgm:prSet/>
      <dgm:spPr/>
      <dgm:t>
        <a:bodyPr/>
        <a:lstStyle/>
        <a:p>
          <a:endParaRPr lang="ru-RU"/>
        </a:p>
      </dgm:t>
    </dgm:pt>
    <dgm:pt modelId="{6BDC3BE1-8030-415C-9953-6B90C96AB738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BE89B-69FB-4AD6-B310-34EA6DFBA52F}" type="parTrans" cxnId="{66DF1DC7-7225-4473-9478-F8B5DFDB8A89}">
      <dgm:prSet/>
      <dgm:spPr/>
      <dgm:t>
        <a:bodyPr/>
        <a:lstStyle/>
        <a:p>
          <a:endParaRPr lang="ru-RU"/>
        </a:p>
      </dgm:t>
    </dgm:pt>
    <dgm:pt modelId="{CEA6637F-C15A-46AD-821F-1AEBEBB5BA6E}" type="sibTrans" cxnId="{66DF1DC7-7225-4473-9478-F8B5DFDB8A89}">
      <dgm:prSet/>
      <dgm:spPr/>
      <dgm:t>
        <a:bodyPr/>
        <a:lstStyle/>
        <a:p>
          <a:endParaRPr lang="ru-RU"/>
        </a:p>
      </dgm:t>
    </dgm:pt>
    <dgm:pt modelId="{9F75A118-2E7F-46BE-BC1D-24408D410D32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информационно-коммуникативное обучение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9D463-40A8-4C11-B348-2FE70AFAC761}" type="parTrans" cxnId="{1BDF431F-227E-4466-943D-125AF73CA3CF}">
      <dgm:prSet/>
      <dgm:spPr/>
      <dgm:t>
        <a:bodyPr/>
        <a:lstStyle/>
        <a:p>
          <a:endParaRPr lang="ru-RU"/>
        </a:p>
      </dgm:t>
    </dgm:pt>
    <dgm:pt modelId="{945E392F-231F-4E3B-9B81-E9A60A50BE04}" type="sibTrans" cxnId="{1BDF431F-227E-4466-943D-125AF73CA3CF}">
      <dgm:prSet/>
      <dgm:spPr/>
      <dgm:t>
        <a:bodyPr/>
        <a:lstStyle/>
        <a:p>
          <a:endParaRPr lang="ru-RU"/>
        </a:p>
      </dgm:t>
    </dgm:pt>
    <dgm:pt modelId="{F6523810-9BA8-41C0-ACF1-7BA945F5AE55}" type="pres">
      <dgm:prSet presAssocID="{9D2F796D-1578-4E5F-AEC7-010BD439B4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BF6EC-0E25-4934-9DD9-83472EA9D218}" type="pres">
      <dgm:prSet presAssocID="{9D2F796D-1578-4E5F-AEC7-010BD439B439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E43FAD3-35C7-45BE-94EB-03A6168B40BB}" type="pres">
      <dgm:prSet presAssocID="{35E62A00-291C-4759-9181-2B9116724A90}" presName="centerShape" presStyleLbl="vennNode1" presStyleIdx="0" presStyleCnt="7" custScaleX="93351" custScaleY="83451"/>
      <dgm:spPr/>
      <dgm:t>
        <a:bodyPr/>
        <a:lstStyle/>
        <a:p>
          <a:endParaRPr lang="ru-RU"/>
        </a:p>
      </dgm:t>
    </dgm:pt>
    <dgm:pt modelId="{5345A488-91AB-4F8B-BA48-3F7327B3791C}" type="pres">
      <dgm:prSet presAssocID="{A883B395-E711-4427-9BC2-F20D53E7EAB5}" presName="node" presStyleLbl="vennNode1" presStyleIdx="1" presStyleCnt="7" custScaleX="134308" custScaleY="121893" custRadScaleRad="102094" custRadScaleInc="6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B1487-7DAA-42DB-85F8-580904A64196}" type="pres">
      <dgm:prSet presAssocID="{E207A845-4B09-4CD6-81CE-2AD5ABF53676}" presName="node" presStyleLbl="vennNode1" presStyleIdx="2" presStyleCnt="7" custScaleX="136879" custScaleY="128225" custRadScaleRad="119494" custRadScaleInc="8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800C8-420E-4920-B392-75768C837E8E}" type="pres">
      <dgm:prSet presAssocID="{57A48891-3FF5-4D3E-9BC4-94369D207C9A}" presName="node" presStyleLbl="vennNode1" presStyleIdx="3" presStyleCnt="7" custScaleX="134333" custScaleY="130817" custRadScaleRad="115362" custRadScaleInc="-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998DF-3C70-4E89-917C-A9E0BDC18684}" type="pres">
      <dgm:prSet presAssocID="{1A11B0BE-761D-4334-826C-A33B9F8D9FC5}" presName="node" presStyleLbl="vennNode1" presStyleIdx="4" presStyleCnt="7" custScaleX="147491" custScaleY="137061" custRadScaleRad="100976" custRadScaleInc="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6FEE-FE70-4A35-B06E-CBB788B90BCD}" type="pres">
      <dgm:prSet presAssocID="{6BDC3BE1-8030-415C-9953-6B90C96AB738}" presName="node" presStyleLbl="vennNode1" presStyleIdx="5" presStyleCnt="7" custScaleX="138357" custScaleY="127500" custRadScaleRad="116223" custRadScaleInc="11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CCF70-C95D-422C-B538-49D0931112BF}" type="pres">
      <dgm:prSet presAssocID="{9F75A118-2E7F-46BE-BC1D-24408D410D32}" presName="node" presStyleLbl="vennNode1" presStyleIdx="6" presStyleCnt="7" custScaleX="131913" custScaleY="120095" custRadScaleRad="116297" custRadScaleInc="1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135C9C-C490-40E5-A5E9-1F28E0960C8E}" type="presOf" srcId="{6BDC3BE1-8030-415C-9953-6B90C96AB738}" destId="{2F966FEE-FE70-4A35-B06E-CBB788B90BCD}" srcOrd="0" destOrd="0" presId="urn:microsoft.com/office/officeart/2005/8/layout/radial3"/>
    <dgm:cxn modelId="{66DF1DC7-7225-4473-9478-F8B5DFDB8A89}" srcId="{35E62A00-291C-4759-9181-2B9116724A90}" destId="{6BDC3BE1-8030-415C-9953-6B90C96AB738}" srcOrd="4" destOrd="0" parTransId="{1A8BE89B-69FB-4AD6-B310-34EA6DFBA52F}" sibTransId="{CEA6637F-C15A-46AD-821F-1AEBEBB5BA6E}"/>
    <dgm:cxn modelId="{5ACAEF61-06BC-49C5-A2BE-220B58C00DCC}" type="presOf" srcId="{57A48891-3FF5-4D3E-9BC4-94369D207C9A}" destId="{F69800C8-420E-4920-B392-75768C837E8E}" srcOrd="0" destOrd="0" presId="urn:microsoft.com/office/officeart/2005/8/layout/radial3"/>
    <dgm:cxn modelId="{5C898CB1-95D3-4537-B13C-CADCA2C7BA88}" type="presOf" srcId="{1A11B0BE-761D-4334-826C-A33B9F8D9FC5}" destId="{845998DF-3C70-4E89-917C-A9E0BDC18684}" srcOrd="0" destOrd="0" presId="urn:microsoft.com/office/officeart/2005/8/layout/radial3"/>
    <dgm:cxn modelId="{1BDF431F-227E-4466-943D-125AF73CA3CF}" srcId="{35E62A00-291C-4759-9181-2B9116724A90}" destId="{9F75A118-2E7F-46BE-BC1D-24408D410D32}" srcOrd="5" destOrd="0" parTransId="{2039D463-40A8-4C11-B348-2FE70AFAC761}" sibTransId="{945E392F-231F-4E3B-9B81-E9A60A50BE04}"/>
    <dgm:cxn modelId="{C24DEE92-2BC4-4722-B300-3CAC06261807}" srcId="{35E62A00-291C-4759-9181-2B9116724A90}" destId="{1A11B0BE-761D-4334-826C-A33B9F8D9FC5}" srcOrd="3" destOrd="0" parTransId="{B73FB8EA-C10D-45DA-B4DF-394BEA6C8832}" sibTransId="{1C5C22CF-D316-4334-8382-ADB12F7B4A24}"/>
    <dgm:cxn modelId="{6F9C38B2-52D6-4137-ACA1-9E10B2B5EAF3}" type="presOf" srcId="{9D2F796D-1578-4E5F-AEC7-010BD439B439}" destId="{F6523810-9BA8-41C0-ACF1-7BA945F5AE55}" srcOrd="0" destOrd="0" presId="urn:microsoft.com/office/officeart/2005/8/layout/radial3"/>
    <dgm:cxn modelId="{938AF694-FF63-48E0-B408-42A9516C6CF1}" srcId="{35E62A00-291C-4759-9181-2B9116724A90}" destId="{57A48891-3FF5-4D3E-9BC4-94369D207C9A}" srcOrd="2" destOrd="0" parTransId="{52198D5B-118C-4308-8C1B-0EE2C6509769}" sibTransId="{BF715221-9969-41DB-9A24-6FA297126C0F}"/>
    <dgm:cxn modelId="{0C446E70-E496-4295-AC8E-6AC22E1F4192}" srcId="{9D2F796D-1578-4E5F-AEC7-010BD439B439}" destId="{35E62A00-291C-4759-9181-2B9116724A90}" srcOrd="0" destOrd="0" parTransId="{1B55250D-767F-4C65-9D28-C6C0099F1256}" sibTransId="{3B97D408-710D-4E01-B15B-E7BA79271B6C}"/>
    <dgm:cxn modelId="{B55768DB-3370-45C3-BAFA-97D357AEDAC0}" srcId="{35E62A00-291C-4759-9181-2B9116724A90}" destId="{E207A845-4B09-4CD6-81CE-2AD5ABF53676}" srcOrd="1" destOrd="0" parTransId="{6B73D454-393C-429D-B432-F0329AE952DC}" sibTransId="{2CC8A250-662F-4433-9BFE-C5AD47DB2351}"/>
    <dgm:cxn modelId="{37B637EE-58E1-4405-8458-361A8E7E230D}" type="presOf" srcId="{A883B395-E711-4427-9BC2-F20D53E7EAB5}" destId="{5345A488-91AB-4F8B-BA48-3F7327B3791C}" srcOrd="0" destOrd="0" presId="urn:microsoft.com/office/officeart/2005/8/layout/radial3"/>
    <dgm:cxn modelId="{70903A52-D7BB-4F3F-90A6-783386AF2D21}" type="presOf" srcId="{E207A845-4B09-4CD6-81CE-2AD5ABF53676}" destId="{330B1487-7DAA-42DB-85F8-580904A64196}" srcOrd="0" destOrd="0" presId="urn:microsoft.com/office/officeart/2005/8/layout/radial3"/>
    <dgm:cxn modelId="{6B3B8007-22F2-4D99-9658-0BC9C173B964}" type="presOf" srcId="{35E62A00-291C-4759-9181-2B9116724A90}" destId="{0E43FAD3-35C7-45BE-94EB-03A6168B40BB}" srcOrd="0" destOrd="0" presId="urn:microsoft.com/office/officeart/2005/8/layout/radial3"/>
    <dgm:cxn modelId="{6188A24E-7998-4BD4-8005-A9A24A75F838}" type="presOf" srcId="{9F75A118-2E7F-46BE-BC1D-24408D410D32}" destId="{058CCF70-C95D-422C-B538-49D0931112BF}" srcOrd="0" destOrd="0" presId="urn:microsoft.com/office/officeart/2005/8/layout/radial3"/>
    <dgm:cxn modelId="{C4344246-8C59-42D7-96D8-CF68F80FC259}" srcId="{35E62A00-291C-4759-9181-2B9116724A90}" destId="{A883B395-E711-4427-9BC2-F20D53E7EAB5}" srcOrd="0" destOrd="0" parTransId="{0406D35D-8BE1-4384-AB39-B5D24F49FE8A}" sibTransId="{F82EFEAC-2258-4D93-9A7C-326599CEBDF8}"/>
    <dgm:cxn modelId="{24C866E0-F842-4F2C-AE6A-F411DBE9BAE5}" type="presParOf" srcId="{F6523810-9BA8-41C0-ACF1-7BA945F5AE55}" destId="{B8BBF6EC-0E25-4934-9DD9-83472EA9D218}" srcOrd="0" destOrd="0" presId="urn:microsoft.com/office/officeart/2005/8/layout/radial3"/>
    <dgm:cxn modelId="{9B6D82A5-49CA-4652-9E70-A1D6CCA0FF6B}" type="presParOf" srcId="{B8BBF6EC-0E25-4934-9DD9-83472EA9D218}" destId="{0E43FAD3-35C7-45BE-94EB-03A6168B40BB}" srcOrd="0" destOrd="0" presId="urn:microsoft.com/office/officeart/2005/8/layout/radial3"/>
    <dgm:cxn modelId="{B031AC42-8FA4-4898-A701-21322405BE41}" type="presParOf" srcId="{B8BBF6EC-0E25-4934-9DD9-83472EA9D218}" destId="{5345A488-91AB-4F8B-BA48-3F7327B3791C}" srcOrd="1" destOrd="0" presId="urn:microsoft.com/office/officeart/2005/8/layout/radial3"/>
    <dgm:cxn modelId="{8B58B35D-9832-4F16-9289-AC8B24B6122C}" type="presParOf" srcId="{B8BBF6EC-0E25-4934-9DD9-83472EA9D218}" destId="{330B1487-7DAA-42DB-85F8-580904A64196}" srcOrd="2" destOrd="0" presId="urn:microsoft.com/office/officeart/2005/8/layout/radial3"/>
    <dgm:cxn modelId="{DE425944-15C4-4DEB-AD53-812C7CE33496}" type="presParOf" srcId="{B8BBF6EC-0E25-4934-9DD9-83472EA9D218}" destId="{F69800C8-420E-4920-B392-75768C837E8E}" srcOrd="3" destOrd="0" presId="urn:microsoft.com/office/officeart/2005/8/layout/radial3"/>
    <dgm:cxn modelId="{6551873F-26F4-41F0-85F3-B72A99F50EE0}" type="presParOf" srcId="{B8BBF6EC-0E25-4934-9DD9-83472EA9D218}" destId="{845998DF-3C70-4E89-917C-A9E0BDC18684}" srcOrd="4" destOrd="0" presId="urn:microsoft.com/office/officeart/2005/8/layout/radial3"/>
    <dgm:cxn modelId="{9A012430-55B8-4EBC-B38D-C985A4A0530F}" type="presParOf" srcId="{B8BBF6EC-0E25-4934-9DD9-83472EA9D218}" destId="{2F966FEE-FE70-4A35-B06E-CBB788B90BCD}" srcOrd="5" destOrd="0" presId="urn:microsoft.com/office/officeart/2005/8/layout/radial3"/>
    <dgm:cxn modelId="{6ACD8254-5544-4EFE-97E0-0B54CC4B3695}" type="presParOf" srcId="{B8BBF6EC-0E25-4934-9DD9-83472EA9D218}" destId="{058CCF70-C95D-422C-B538-49D0931112B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3FAD3-35C7-45BE-94EB-03A6168B40BB}">
      <dsp:nvSpPr>
        <dsp:cNvPr id="0" name=""/>
        <dsp:cNvSpPr/>
      </dsp:nvSpPr>
      <dsp:spPr>
        <a:xfrm>
          <a:off x="2883235" y="1597942"/>
          <a:ext cx="3206613" cy="28665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педагогические технологии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2833" y="2017738"/>
        <a:ext cx="2267417" cy="2026955"/>
      </dsp:txXfrm>
    </dsp:sp>
    <dsp:sp modelId="{5345A488-91AB-4F8B-BA48-3F7327B3791C}">
      <dsp:nvSpPr>
        <dsp:cNvPr id="0" name=""/>
        <dsp:cNvSpPr/>
      </dsp:nvSpPr>
      <dsp:spPr>
        <a:xfrm>
          <a:off x="3493180" y="-252521"/>
          <a:ext cx="2306744" cy="2093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Здоровье-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сберегающие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0995" y="54067"/>
        <a:ext cx="1631114" cy="1480340"/>
      </dsp:txXfrm>
    </dsp:sp>
    <dsp:sp modelId="{330B1487-7DAA-42DB-85F8-580904A64196}">
      <dsp:nvSpPr>
        <dsp:cNvPr id="0" name=""/>
        <dsp:cNvSpPr/>
      </dsp:nvSpPr>
      <dsp:spPr>
        <a:xfrm>
          <a:off x="5729803" y="792076"/>
          <a:ext cx="2350901" cy="22022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личностно-ориентиро</a:t>
          </a:r>
          <a:r>
            <a:rPr lang="ru-RU" sz="200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нное обучение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4084" y="1114591"/>
        <a:ext cx="1662339" cy="1557238"/>
      </dsp:txXfrm>
    </dsp:sp>
    <dsp:sp modelId="{F69800C8-420E-4920-B392-75768C837E8E}">
      <dsp:nvSpPr>
        <dsp:cNvPr id="0" name=""/>
        <dsp:cNvSpPr/>
      </dsp:nvSpPr>
      <dsp:spPr>
        <a:xfrm>
          <a:off x="5623595" y="3096345"/>
          <a:ext cx="2307173" cy="22467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Проектная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</a:t>
          </a:r>
          <a:r>
            <a:rPr lang="ru-RU" sz="2000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льность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1473" y="3425379"/>
        <a:ext cx="1631417" cy="1588718"/>
      </dsp:txXfrm>
    </dsp:sp>
    <dsp:sp modelId="{845998DF-3C70-4E89-917C-A9E0BDC18684}">
      <dsp:nvSpPr>
        <dsp:cNvPr id="0" name=""/>
        <dsp:cNvSpPr/>
      </dsp:nvSpPr>
      <dsp:spPr>
        <a:xfrm>
          <a:off x="3209528" y="4091181"/>
          <a:ext cx="2533162" cy="2354027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 технологии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0501" y="4435920"/>
        <a:ext cx="1791216" cy="1664549"/>
      </dsp:txXfrm>
    </dsp:sp>
    <dsp:sp modelId="{2F966FEE-FE70-4A35-B06E-CBB788B90BCD}">
      <dsp:nvSpPr>
        <dsp:cNvPr id="0" name=""/>
        <dsp:cNvSpPr/>
      </dsp:nvSpPr>
      <dsp:spPr>
        <a:xfrm>
          <a:off x="905263" y="2952330"/>
          <a:ext cx="2376286" cy="218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3262" y="3273021"/>
        <a:ext cx="1680288" cy="1548434"/>
      </dsp:txXfrm>
    </dsp:sp>
    <dsp:sp modelId="{058CCF70-C95D-422C-B538-49D0931112BF}">
      <dsp:nvSpPr>
        <dsp:cNvPr id="0" name=""/>
        <dsp:cNvSpPr/>
      </dsp:nvSpPr>
      <dsp:spPr>
        <a:xfrm>
          <a:off x="1121292" y="664157"/>
          <a:ext cx="2265610" cy="20626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информационно-коммуникативное обучение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3083" y="966223"/>
        <a:ext cx="1602028" cy="145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9E8B1E4-B77E-48AB-A06B-268B86DBACBA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BCACDBB1-8EC2-4721-B5D8-737FBD3CDF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8E49-7E53-4F42-BDF8-F36F2CD108F9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12C86-60F9-4D37-AA5A-35F2D0F1C0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59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8F67-E670-474A-8B8A-EA29F4E7A73F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1CAE-7628-4CCA-98DB-465B3626D0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31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ADC0-117A-4EBB-9A21-26CCE8C1C3F0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F137-F788-429B-942A-E613D352D1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90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EE5C-89A6-4452-9FBC-7F253FB7DC3E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CA540-2C09-4B51-8FF3-28E538092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11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ED9C-3A0E-4137-B5E1-54777F2B1EEA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C3FC-3CB9-41CC-95A1-707DD29EDF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53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C058-33C0-4265-9D2D-1DB0DB8F1924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8D727-1930-4A11-B19E-50413FC246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51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4443-7ECE-4EE8-B7F4-A14364C07249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2200-2C26-412C-9ACB-E0EEB0DE4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30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D2FA-B31B-49D4-B8B8-8D8F897A9635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0CEB-C911-4C27-9A4A-0D78F0801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46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957C-7FAA-490D-AD23-BA08123B83AA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2F25-DFDA-40C4-92E9-B1414E1A75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65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D55B-36EB-4BF3-B3AD-8128C31AF41A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A699-0EC0-4B9C-A608-FD8597452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2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3742-2989-45B6-BD55-7FC4429C2C5C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85BA-74F4-41AD-A14A-CB7BB88E6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5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40E934-3790-4308-BE31-2A8937EEB136}" type="datetime1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02EA8E6-5AA0-4EB2-833A-481558A18B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6021" y="5248996"/>
            <a:ext cx="9144000" cy="135731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58" y="5022813"/>
            <a:ext cx="8784084" cy="17145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bg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 rot="655611">
            <a:off x="1019359" y="190041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5454865" y="214701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</a:p>
        </p:txBody>
      </p:sp>
      <p:sp>
        <p:nvSpPr>
          <p:cNvPr id="8" name="Куб 7"/>
          <p:cNvSpPr/>
          <p:nvPr/>
        </p:nvSpPr>
        <p:spPr>
          <a:xfrm rot="21057848">
            <a:off x="2106786" y="12491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 rot="537423">
            <a:off x="5240771" y="5162052"/>
            <a:ext cx="1159145" cy="106578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</a:p>
        </p:txBody>
      </p:sp>
      <p:sp>
        <p:nvSpPr>
          <p:cNvPr id="12" name="Куб 11"/>
          <p:cNvSpPr/>
          <p:nvPr/>
        </p:nvSpPr>
        <p:spPr>
          <a:xfrm rot="235563">
            <a:off x="3256435" y="169329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</a:p>
        </p:txBody>
      </p:sp>
      <p:sp>
        <p:nvSpPr>
          <p:cNvPr id="14" name="Куб 13"/>
          <p:cNvSpPr/>
          <p:nvPr/>
        </p:nvSpPr>
        <p:spPr>
          <a:xfrm rot="21177302">
            <a:off x="6524335" y="5194877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</a:p>
        </p:txBody>
      </p:sp>
      <p:sp>
        <p:nvSpPr>
          <p:cNvPr id="15" name="Куб 14"/>
          <p:cNvSpPr/>
          <p:nvPr/>
        </p:nvSpPr>
        <p:spPr>
          <a:xfrm rot="21203102">
            <a:off x="6556353" y="154074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</a:p>
        </p:txBody>
      </p:sp>
      <p:sp>
        <p:nvSpPr>
          <p:cNvPr id="16" name="Куб 15"/>
          <p:cNvSpPr/>
          <p:nvPr/>
        </p:nvSpPr>
        <p:spPr>
          <a:xfrm rot="768778">
            <a:off x="2687641" y="5157493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</a:p>
        </p:txBody>
      </p:sp>
      <p:sp>
        <p:nvSpPr>
          <p:cNvPr id="18" name="Куб 17"/>
          <p:cNvSpPr/>
          <p:nvPr/>
        </p:nvSpPr>
        <p:spPr>
          <a:xfrm rot="771623">
            <a:off x="1534388" y="5157180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</a:p>
        </p:txBody>
      </p:sp>
      <p:sp>
        <p:nvSpPr>
          <p:cNvPr id="19" name="Куб 18"/>
          <p:cNvSpPr/>
          <p:nvPr/>
        </p:nvSpPr>
        <p:spPr>
          <a:xfrm>
            <a:off x="7829016" y="27576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7" name="Куб 6"/>
          <p:cNvSpPr/>
          <p:nvPr/>
        </p:nvSpPr>
        <p:spPr>
          <a:xfrm rot="538400">
            <a:off x="4322921" y="154074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</a:p>
        </p:txBody>
      </p:sp>
      <p:sp>
        <p:nvSpPr>
          <p:cNvPr id="5" name="Куб 4"/>
          <p:cNvSpPr/>
          <p:nvPr/>
        </p:nvSpPr>
        <p:spPr>
          <a:xfrm rot="21393800">
            <a:off x="3866588" y="5137253"/>
            <a:ext cx="1000132" cy="1000132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394328"/>
            <a:ext cx="8352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технологии на </a:t>
            </a:r>
            <a:r>
              <a:rPr lang="ru-RU" sz="3600" b="1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уроках </a:t>
            </a:r>
            <a:r>
              <a:rPr lang="ru-RU" sz="3600" b="1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начальной школе</a:t>
            </a:r>
          </a:p>
          <a:p>
            <a:pPr algn="ctr"/>
            <a:r>
              <a:rPr lang="ru-RU" sz="3600" b="1" dirty="0" smtClean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3600" b="1" dirty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из способов активизации познавательной деятельности </a:t>
            </a:r>
            <a:r>
              <a:rPr lang="ru-RU" sz="3600" b="1" dirty="0" smtClean="0">
                <a:solidFill>
                  <a:srgbClr val="005696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endParaRPr lang="ru-RU" sz="3600" b="1" dirty="0">
              <a:solidFill>
                <a:srgbClr val="005696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8" grpId="0" animBg="1" autoUpdateAnimBg="0"/>
      <p:bldP spid="10" grpId="0" animBg="1" autoUpdateAnimBg="0"/>
      <p:bldP spid="12" grpId="0" animBg="1" autoUpdateAnimBg="0"/>
      <p:bldP spid="14" grpId="0" animBg="1" autoUpdateAnimBg="0"/>
      <p:bldP spid="15" grpId="0" animBg="1" autoUpdateAnimBg="0"/>
      <p:bldP spid="16" grpId="0" animBg="1" autoUpdateAnimBg="0"/>
      <p:bldP spid="18" grpId="0" animBg="1" autoUpdateAnimBg="0"/>
      <p:bldP spid="19" grpId="0" animBg="1" autoUpdateAnimBg="0"/>
      <p:bldP spid="7" grpId="0" animBg="1" autoUpdateAnimBg="0"/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использование игровых технологий обеспечивает гибкость образовательного процесса, повышает познавательный интерес учащихся, способствует творческой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активности.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Объект 7"/>
          <p:cNvSpPr txBox="1">
            <a:spLocks noGrp="1"/>
          </p:cNvSpPr>
          <p:nvPr>
            <p:ph type="title"/>
          </p:nvPr>
        </p:nvSpPr>
        <p:spPr bwMode="auto">
          <a:xfrm>
            <a:off x="1193051" y="488443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</a:p>
        </p:txBody>
      </p:sp>
      <p:sp>
        <p:nvSpPr>
          <p:cNvPr id="13" name="Объект 7"/>
          <p:cNvSpPr txBox="1">
            <a:spLocks/>
          </p:cNvSpPr>
          <p:nvPr/>
        </p:nvSpPr>
        <p:spPr bwMode="auto">
          <a:xfrm>
            <a:off x="2421967" y="146277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</a:p>
        </p:txBody>
      </p:sp>
      <p:sp>
        <p:nvSpPr>
          <p:cNvPr id="14" name="Объект 7"/>
          <p:cNvSpPr txBox="1">
            <a:spLocks/>
          </p:cNvSpPr>
          <p:nvPr/>
        </p:nvSpPr>
        <p:spPr bwMode="auto">
          <a:xfrm>
            <a:off x="3705762" y="254534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</a:p>
        </p:txBody>
      </p:sp>
      <p:sp>
        <p:nvSpPr>
          <p:cNvPr id="15" name="Объект 7"/>
          <p:cNvSpPr txBox="1">
            <a:spLocks/>
          </p:cNvSpPr>
          <p:nvPr/>
        </p:nvSpPr>
        <p:spPr bwMode="auto">
          <a:xfrm>
            <a:off x="6117805" y="392907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</a:p>
        </p:txBody>
      </p:sp>
      <p:sp>
        <p:nvSpPr>
          <p:cNvPr id="16" name="Объект 7"/>
          <p:cNvSpPr txBox="1">
            <a:spLocks/>
          </p:cNvSpPr>
          <p:nvPr/>
        </p:nvSpPr>
        <p:spPr bwMode="auto">
          <a:xfrm>
            <a:off x="4946492" y="112790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</a:p>
        </p:txBody>
      </p:sp>
      <p:sp>
        <p:nvSpPr>
          <p:cNvPr id="17" name="Объект 7"/>
          <p:cNvSpPr txBox="1">
            <a:spLocks/>
          </p:cNvSpPr>
          <p:nvPr/>
        </p:nvSpPr>
        <p:spPr bwMode="auto">
          <a:xfrm>
            <a:off x="7380312" y="185347"/>
            <a:ext cx="1080120" cy="1052736"/>
          </a:xfrm>
          <a:prstGeom prst="cube">
            <a:avLst/>
          </a:prstGeom>
          <a:solidFill>
            <a:srgbClr val="2509F7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001" y="4261758"/>
            <a:ext cx="3255995" cy="23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3593976"/>
            <a:ext cx="3048000" cy="3048000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endParaRPr lang="ru-RU" sz="4400" b="1" dirty="0" smtClean="0">
              <a:solidFill>
                <a:srgbClr val="2509F7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2509F7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2509F7"/>
                </a:solidFill>
                <a:latin typeface="Candara" panose="020E0502030303020204" pitchFamily="34" charset="0"/>
              </a:rPr>
              <a:t>Спасибо за внимание </a:t>
            </a:r>
            <a:endParaRPr lang="ru-RU" sz="4400" b="1" dirty="0">
              <a:solidFill>
                <a:srgbClr val="2509F7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2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7343" y="0"/>
            <a:ext cx="9144000" cy="1357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1613853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 класса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творческий потенциал обучающегося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познавательный процесс обучающегося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самостоятельности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andara" panose="020E0502030303020204" pitchFamily="34" charset="0"/>
              </a:rPr>
              <a:t>                            </a:t>
            </a:r>
            <a:r>
              <a:rPr lang="ru-RU" sz="2400" b="1" dirty="0" smtClean="0">
                <a:latin typeface="Candara" panose="020E0502030303020204" pitchFamily="34" charset="0"/>
              </a:rPr>
              <a:t>      </a:t>
            </a:r>
            <a:endParaRPr lang="ru-RU" sz="2400" b="1" dirty="0" smtClean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ru-RU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6632"/>
            <a:ext cx="6325877" cy="42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693102"/>
            <a:ext cx="8229600" cy="116794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Игра - это естественная для ребёнка форма обучения. Она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часть его жизненного опыта</a:t>
            </a:r>
            <a:r>
              <a:rPr lang="ru-RU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57" y="-100398"/>
            <a:ext cx="9248625" cy="1518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950" y="166382"/>
            <a:ext cx="3652664" cy="2418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62" y="179162"/>
            <a:ext cx="4049418" cy="23959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2" y="3969305"/>
            <a:ext cx="3960440" cy="25577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3941663"/>
            <a:ext cx="3970784" cy="26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57" y="-100398"/>
            <a:ext cx="9248625" cy="151803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2616174"/>
              </p:ext>
            </p:extLst>
          </p:nvPr>
        </p:nvGraphicFramePr>
        <p:xfrm>
          <a:off x="-77688" y="260648"/>
          <a:ext cx="8960391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957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 smtClean="0">
                <a:latin typeface="Candara" panose="020E0502030303020204" pitchFamily="34" charset="0"/>
              </a:rPr>
              <a:t>Классификация по </a:t>
            </a:r>
            <a:r>
              <a:rPr lang="ru-RU" altLang="ru-RU" dirty="0" err="1" smtClean="0">
                <a:latin typeface="Candara" panose="020E0502030303020204" pitchFamily="34" charset="0"/>
              </a:rPr>
              <a:t>Селевко</a:t>
            </a:r>
            <a:endParaRPr lang="ru-RU" altLang="ru-RU" dirty="0" smtClean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Герман 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Константинович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Селевко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профессор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, кандидат педагогических </a:t>
            </a:r>
            <a:r>
              <a:rPr 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наук, автор «Энциклопедии образовательных технологий»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настольные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дидактические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подвижные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деловые</a:t>
            </a:r>
          </a:p>
          <a:p>
            <a:r>
              <a:rPr lang="ru-RU" sz="3200" dirty="0">
                <a:solidFill>
                  <a:srgbClr val="002060"/>
                </a:solidFill>
                <a:latin typeface="Candara" panose="020E0502030303020204" pitchFamily="34" charset="0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нтеллектуальные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интерактивные</a:t>
            </a:r>
            <a:endParaRPr lang="ru-RU" sz="32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00200"/>
            <a:ext cx="2121024" cy="29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rot="21257362">
            <a:off x="400234" y="1722851"/>
            <a:ext cx="7114074" cy="3061090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  <a:latin typeface="Candara" panose="020E0502030303020204" pitchFamily="34" charset="0"/>
              </a:rPr>
              <a:t>это вид учебных занятий, организуемых в виде учебных игр, реализующих ряд принципов игрового, активного обучения и отличающихся наличием правил, фиксированной структуры игровой деятельности и системы оценивания, один из методов активного </a:t>
            </a:r>
            <a:r>
              <a:rPr lang="ru-RU" sz="24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обучения.</a:t>
            </a:r>
            <a:endParaRPr lang="ru-RU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 rot="298495">
            <a:off x="2552698" y="4350481"/>
            <a:ext cx="4038600" cy="213679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Игры-упражнения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Игры-путешествия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 Игры-соревнования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460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 smtClean="0">
                <a:latin typeface="Candara" panose="020E0502030303020204" pitchFamily="34" charset="0"/>
              </a:rPr>
              <a:t>Дидактические игры - </a:t>
            </a:r>
          </a:p>
        </p:txBody>
      </p:sp>
      <p:sp>
        <p:nvSpPr>
          <p:cNvPr id="11" name="Куб 10"/>
          <p:cNvSpPr/>
          <p:nvPr/>
        </p:nvSpPr>
        <p:spPr>
          <a:xfrm rot="21022680">
            <a:off x="409252" y="835006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12" name="Куб 11"/>
          <p:cNvSpPr/>
          <p:nvPr/>
        </p:nvSpPr>
        <p:spPr>
          <a:xfrm rot="771623">
            <a:off x="7755940" y="1544529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</a:p>
        </p:txBody>
      </p:sp>
      <p:sp>
        <p:nvSpPr>
          <p:cNvPr id="13" name="Куб 12"/>
          <p:cNvSpPr/>
          <p:nvPr/>
        </p:nvSpPr>
        <p:spPr>
          <a:xfrm rot="451618">
            <a:off x="995044" y="4882259"/>
            <a:ext cx="1000132" cy="1000132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425689">
            <a:off x="6784795" y="4265116"/>
            <a:ext cx="1000132" cy="1000132"/>
          </a:xfrm>
          <a:prstGeom prst="cube">
            <a:avLst/>
          </a:prstGeom>
          <a:solidFill>
            <a:srgbClr val="246E2D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08979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latin typeface="Candara" panose="020E0502030303020204" pitchFamily="34" charset="0"/>
              </a:rPr>
              <a:t>Классификация дидактических игр</a:t>
            </a:r>
            <a:endParaRPr lang="ru-RU" altLang="ru-RU" dirty="0" smtClean="0"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9" y="6597352"/>
            <a:ext cx="9242337" cy="26064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Фонетические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 орфоэпические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игры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Лексико-фразеологические игры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по </a:t>
            </a:r>
            <a:r>
              <a:rPr lang="ru-RU" dirty="0" err="1">
                <a:solidFill>
                  <a:srgbClr val="002060"/>
                </a:solidFill>
                <a:latin typeface="Candara" panose="020E0502030303020204" pitchFamily="34" charset="0"/>
              </a:rPr>
              <a:t>морфемике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словообразованию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Игровые задания, направленные на отработку орфографических и пунктуационных </a:t>
            </a: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норм 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Синтаксические </a:t>
            </a:r>
            <a:r>
              <a:rPr lang="ru-RU" dirty="0">
                <a:solidFill>
                  <a:srgbClr val="002060"/>
                </a:solidFill>
                <a:latin typeface="Candara" panose="020E0502030303020204" pitchFamily="34" charset="0"/>
              </a:rPr>
              <a:t>игры. </a:t>
            </a:r>
            <a:endParaRPr lang="ru-RU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Морфологические игры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7" name="Куб 6"/>
          <p:cNvSpPr/>
          <p:nvPr/>
        </p:nvSpPr>
        <p:spPr>
          <a:xfrm rot="21022680">
            <a:off x="7744894" y="1494188"/>
            <a:ext cx="1000132" cy="1000132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8" name="Куб 7"/>
          <p:cNvSpPr/>
          <p:nvPr/>
        </p:nvSpPr>
        <p:spPr>
          <a:xfrm rot="758090">
            <a:off x="7909634" y="3363115"/>
            <a:ext cx="1000132" cy="1000132"/>
          </a:xfrm>
          <a:prstGeom prst="cube">
            <a:avLst/>
          </a:prstGeom>
          <a:solidFill>
            <a:srgbClr val="99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</a:p>
        </p:txBody>
      </p:sp>
      <p:sp>
        <p:nvSpPr>
          <p:cNvPr id="9" name="Куб 8"/>
          <p:cNvSpPr/>
          <p:nvPr/>
        </p:nvSpPr>
        <p:spPr>
          <a:xfrm rot="393949">
            <a:off x="6812228" y="4444172"/>
            <a:ext cx="1000132" cy="1000132"/>
          </a:xfrm>
          <a:prstGeom prst="cube">
            <a:avLst/>
          </a:prstGeom>
          <a:solidFill>
            <a:srgbClr val="DD23C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</a:p>
        </p:txBody>
      </p:sp>
      <p:sp>
        <p:nvSpPr>
          <p:cNvPr id="10" name="Куб 9"/>
          <p:cNvSpPr/>
          <p:nvPr/>
        </p:nvSpPr>
        <p:spPr>
          <a:xfrm rot="21022680">
            <a:off x="5501720" y="5335363"/>
            <a:ext cx="1000132" cy="1000132"/>
          </a:xfrm>
          <a:prstGeom prst="cube">
            <a:avLst/>
          </a:prstGeom>
          <a:solidFill>
            <a:srgbClr val="2509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3304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336" y="6597352"/>
            <a:ext cx="9242337" cy="260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57" y="-100398"/>
            <a:ext cx="9248625" cy="151803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674" y="-112023"/>
            <a:ext cx="9039642" cy="67655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Игровые </a:t>
            </a:r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технологии представляют огромный интерес для </a:t>
            </a:r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педагогов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Куб 11"/>
          <p:cNvSpPr/>
          <p:nvPr/>
        </p:nvSpPr>
        <p:spPr>
          <a:xfrm rot="197207">
            <a:off x="2307171" y="2839117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13" name="Куб 12"/>
          <p:cNvSpPr/>
          <p:nvPr/>
        </p:nvSpPr>
        <p:spPr>
          <a:xfrm rot="21203102">
            <a:off x="3452917" y="2715919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</a:p>
        </p:txBody>
      </p:sp>
      <p:sp>
        <p:nvSpPr>
          <p:cNvPr id="15" name="Куб 14"/>
          <p:cNvSpPr/>
          <p:nvPr/>
        </p:nvSpPr>
        <p:spPr>
          <a:xfrm rot="341114">
            <a:off x="5699142" y="2819886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</a:p>
        </p:txBody>
      </p:sp>
      <p:sp>
        <p:nvSpPr>
          <p:cNvPr id="16" name="Куб 15"/>
          <p:cNvSpPr/>
          <p:nvPr/>
        </p:nvSpPr>
        <p:spPr>
          <a:xfrm rot="480434">
            <a:off x="4597933" y="2675340"/>
            <a:ext cx="1000132" cy="1000132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https://marklipinskisblog.files.wordpress.com/2015/07/fireworks.gif?w=6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023" y="5853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marklipinskisblog.files.wordpress.com/2015/07/fireworks.gif?w=6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81297">
            <a:off x="6464275" y="2431537"/>
            <a:ext cx="2871120" cy="28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5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5" grpId="0" animBg="1" autoUpdateAnimBg="0"/>
      <p:bldP spid="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8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очу всё знать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хочу всё знать!</Template>
  <TotalTime>899</TotalTime>
  <Words>229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Tahoma</vt:lpstr>
      <vt:lpstr>Times New Roman</vt:lpstr>
      <vt:lpstr>Verdana</vt:lpstr>
      <vt:lpstr>хочу всё знать!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по Селевко</vt:lpstr>
      <vt:lpstr>Дидактические игры - </vt:lpstr>
      <vt:lpstr>Классификация дидактических игр</vt:lpstr>
      <vt:lpstr>Презентация PowerPoint</vt:lpstr>
      <vt:lpstr>Презентация PowerPoint</vt:lpstr>
      <vt:lpstr>Презентация PowerPoint</vt:lpstr>
      <vt:lpstr>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dc:description>http://aida.ucoz.ru</dc:description>
  <cp:lastModifiedBy>Админ</cp:lastModifiedBy>
  <cp:revision>81</cp:revision>
  <cp:lastPrinted>2021-04-21T15:44:12Z</cp:lastPrinted>
  <dcterms:created xsi:type="dcterms:W3CDTF">2017-10-13T16:53:56Z</dcterms:created>
  <dcterms:modified xsi:type="dcterms:W3CDTF">2024-01-15T07:15:41Z</dcterms:modified>
  <cp:contentStatus/>
</cp:coreProperties>
</file>